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73" r:id="rId5"/>
    <p:sldId id="260" r:id="rId6"/>
    <p:sldId id="269" r:id="rId7"/>
    <p:sldId id="261" r:id="rId8"/>
    <p:sldId id="262" r:id="rId9"/>
    <p:sldId id="266" r:id="rId10"/>
    <p:sldId id="267" r:id="rId11"/>
    <p:sldId id="270" r:id="rId12"/>
    <p:sldId id="274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4EA53-1B11-4E3F-A06C-EFDB1287AE94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/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/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C4FB94C-6E63-48F0-B282-C6522A38F41D}" type="datetimeFigureOut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4C34EA53-1B11-4E3F-A06C-EFDB1287AE9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 panose="020B0604030504040204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 smtClean="0"/>
            </a:br>
            <a:r>
              <a:rPr lang="en-US" dirty="0" smtClean="0">
                <a:solidFill>
                  <a:srgbClr val="00B050"/>
                </a:solidFill>
              </a:rPr>
              <a:t>IIITDMJ NURSERY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74715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PLANTS ORDERING WEBSITE FOR OUR OWN NURSERY 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</a:rPr>
              <a:t>(support with enable automatic chat-</a:t>
            </a:r>
            <a:r>
              <a:rPr lang="en-US" sz="1400" dirty="0" err="1" smtClean="0">
                <a:solidFill>
                  <a:srgbClr val="0070C0"/>
                </a:solidFill>
              </a:rPr>
              <a:t>bot</a:t>
            </a:r>
            <a:r>
              <a:rPr lang="en-US" sz="1400" dirty="0" smtClean="0">
                <a:solidFill>
                  <a:srgbClr val="0070C0"/>
                </a:solidFill>
              </a:rPr>
              <a:t>)</a:t>
            </a:r>
            <a:endParaRPr lang="en-US" sz="1400" dirty="0" smtClean="0">
              <a:solidFill>
                <a:srgbClr val="0070C0"/>
              </a:solidFill>
            </a:endParaRPr>
          </a:p>
          <a:p>
            <a:endParaRPr lang="en-US" sz="800" dirty="0" smtClean="0"/>
          </a:p>
          <a:p>
            <a:r>
              <a:rPr lang="en-US" dirty="0" smtClean="0"/>
              <a:t>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71480"/>
            <a:ext cx="4284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ADMIN INTERFACE</a:t>
            </a:r>
            <a:r>
              <a:rPr lang="en-US" b="1" dirty="0" smtClean="0"/>
              <a:t> 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2844" y="1214422"/>
            <a:ext cx="883484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71480"/>
            <a:ext cx="4284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PROFILE AND ORDERS 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4282" y="1285860"/>
            <a:ext cx="870184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5720" y="714356"/>
            <a:ext cx="871566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357290" y="1643050"/>
            <a:ext cx="29289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THANK </a:t>
            </a:r>
            <a:endParaRPr lang="en-US" sz="6000" b="1" dirty="0" smtClean="0">
              <a:solidFill>
                <a:srgbClr val="00B050"/>
              </a:solidFill>
            </a:endParaRPr>
          </a:p>
          <a:p>
            <a:r>
              <a:rPr lang="en-US" sz="6000" b="1" dirty="0" smtClean="0">
                <a:solidFill>
                  <a:srgbClr val="00B050"/>
                </a:solidFill>
              </a:rPr>
              <a:t>  YOU</a:t>
            </a:r>
            <a:endParaRPr 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844" y="142852"/>
            <a:ext cx="8858312" cy="701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</a:t>
            </a:r>
            <a:r>
              <a:rPr lang="en-US" sz="2800" b="1" dirty="0" smtClean="0">
                <a:solidFill>
                  <a:srgbClr val="00B050"/>
                </a:solidFill>
              </a:rPr>
              <a:t>IIITDMJ NURSERY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 </a:t>
            </a:r>
            <a:r>
              <a:rPr lang="en-US" sz="3200" b="1" dirty="0" smtClean="0">
                <a:solidFill>
                  <a:srgbClr val="00B050"/>
                </a:solidFill>
              </a:rPr>
              <a:t>                         </a:t>
            </a:r>
            <a:r>
              <a:rPr lang="en-US" b="1" dirty="0" smtClean="0"/>
              <a:t>Submitted </a:t>
            </a:r>
            <a:r>
              <a:rPr lang="en-US" b="1" dirty="0"/>
              <a:t>by</a:t>
            </a:r>
            <a:r>
              <a:rPr lang="en-US" b="1" dirty="0" smtClean="0"/>
              <a:t>:</a:t>
            </a:r>
            <a:r>
              <a:rPr lang="en-US" dirty="0" smtClean="0"/>
              <a:t>            </a:t>
            </a:r>
            <a:endParaRPr lang="en-US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         </a:t>
            </a:r>
            <a:r>
              <a:rPr lang="en-US" sz="1600" dirty="0" err="1" smtClean="0"/>
              <a:t>Nadipineni</a:t>
            </a:r>
            <a:r>
              <a:rPr lang="en-US" dirty="0" smtClean="0"/>
              <a:t> </a:t>
            </a:r>
            <a:r>
              <a:rPr lang="en-US" sz="1600" dirty="0" err="1" smtClean="0"/>
              <a:t>Bhargav</a:t>
            </a:r>
            <a:r>
              <a:rPr lang="en-US" sz="1600" dirty="0" smtClean="0"/>
              <a:t> </a:t>
            </a:r>
            <a:r>
              <a:rPr lang="en-US" sz="1600" dirty="0"/>
              <a:t>(20BCS138)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                       </a:t>
            </a:r>
            <a:r>
              <a:rPr lang="en-US" sz="1600" b="1" dirty="0" smtClean="0"/>
              <a:t>Branch :</a:t>
            </a:r>
            <a:r>
              <a:rPr lang="en-US" sz="1600" dirty="0" smtClean="0"/>
              <a:t> CSE</a:t>
            </a:r>
            <a:endParaRPr lang="en-US" sz="1600" dirty="0" smtClean="0"/>
          </a:p>
          <a:p>
            <a:r>
              <a:rPr lang="en-US" sz="1600" dirty="0" smtClean="0"/>
              <a:t>                                                    </a:t>
            </a:r>
            <a:r>
              <a:rPr lang="en-US" sz="1600" b="1" dirty="0" smtClean="0"/>
              <a:t>Year     :</a:t>
            </a:r>
            <a:r>
              <a:rPr lang="en-US" sz="1600" dirty="0" smtClean="0"/>
              <a:t> 2021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                                              </a:t>
            </a:r>
            <a:r>
              <a:rPr lang="en-US" b="1" dirty="0" smtClean="0"/>
              <a:t>Submitted </a:t>
            </a:r>
            <a:r>
              <a:rPr lang="en-US" b="1" dirty="0"/>
              <a:t>to :</a:t>
            </a:r>
            <a:endParaRPr lang="en-US" b="1" dirty="0"/>
          </a:p>
          <a:p>
            <a:r>
              <a:rPr lang="en-US" b="1" dirty="0" smtClean="0"/>
              <a:t>              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Prof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Pritee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Khanna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IN" altLang="en-US" dirty="0" smtClean="0"/>
              <a:t>      </a:t>
            </a:r>
            <a:r>
              <a:rPr lang="en-US" dirty="0" smtClean="0"/>
              <a:t>PDPM </a:t>
            </a:r>
            <a:r>
              <a:rPr lang="en-US" dirty="0"/>
              <a:t>INDIAN INSTITUTE </a:t>
            </a:r>
            <a:r>
              <a:rPr lang="en-US" dirty="0" smtClean="0"/>
              <a:t>OF INFORMATION </a:t>
            </a:r>
            <a:r>
              <a:rPr lang="en-US" dirty="0"/>
              <a:t>TECHNOLOGY, </a:t>
            </a:r>
            <a:r>
              <a:rPr lang="en-US" dirty="0" smtClean="0"/>
              <a:t>DESIGN AND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MANUFACTURING JABALPUR, INDIA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                                        November </a:t>
            </a:r>
            <a:r>
              <a:rPr lang="en-US" b="1" dirty="0">
                <a:solidFill>
                  <a:srgbClr val="7030A0"/>
                </a:solidFill>
              </a:rPr>
              <a:t>16th, </a:t>
            </a:r>
            <a:r>
              <a:rPr lang="en-US" b="1" dirty="0" smtClean="0">
                <a:solidFill>
                  <a:srgbClr val="7030A0"/>
                </a:solidFill>
              </a:rPr>
              <a:t>2021</a:t>
            </a:r>
            <a:endParaRPr lang="en-US" b="1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92175" y="3213100"/>
            <a:ext cx="1571636" cy="156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642918"/>
            <a:ext cx="7643866" cy="529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dirty="0" smtClean="0"/>
              <a:t>PURPOSE AND SCOPE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The main purpose of IIITDMJ nursery is to promote </a:t>
            </a:r>
            <a:endParaRPr lang="en-US" sz="2000" dirty="0" smtClean="0"/>
          </a:p>
          <a:p>
            <a:r>
              <a:rPr lang="en-US" sz="2000" dirty="0" smtClean="0"/>
              <a:t>   greenery by selling plants at minimal prices. As we</a:t>
            </a:r>
            <a:endParaRPr lang="en-US" sz="2000" dirty="0" smtClean="0"/>
          </a:p>
          <a:p>
            <a:r>
              <a:rPr lang="en-US" sz="2000" dirty="0" smtClean="0"/>
              <a:t>   provide details about optimum temperatures and kind of</a:t>
            </a:r>
            <a:endParaRPr lang="en-US" sz="2000" dirty="0" smtClean="0"/>
          </a:p>
          <a:p>
            <a:r>
              <a:rPr lang="en-US" sz="2000" dirty="0" smtClean="0"/>
              <a:t>   soil under which a plant gives maximum yield, people can</a:t>
            </a:r>
            <a:endParaRPr lang="en-US" sz="2000" dirty="0" smtClean="0"/>
          </a:p>
          <a:p>
            <a:r>
              <a:rPr lang="en-US" sz="2000" dirty="0" smtClean="0"/>
              <a:t>   chose plants according to the region they belong to and </a:t>
            </a:r>
            <a:endParaRPr lang="en-US" sz="2000" dirty="0" smtClean="0"/>
          </a:p>
          <a:p>
            <a:r>
              <a:rPr lang="en-US" sz="2000" dirty="0" smtClean="0"/>
              <a:t>   their climatic conditions.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  There is a lot of scope with this project as we can </a:t>
            </a:r>
            <a:endParaRPr lang="en-US" sz="2000" dirty="0" smtClean="0"/>
          </a:p>
          <a:p>
            <a:r>
              <a:rPr lang="en-US" sz="2000" dirty="0" smtClean="0"/>
              <a:t>   encourage and improve greenery an attract people to buy</a:t>
            </a:r>
            <a:endParaRPr lang="en-US" sz="2000" dirty="0" smtClean="0"/>
          </a:p>
          <a:p>
            <a:r>
              <a:rPr lang="en-US" sz="2000" dirty="0" smtClean="0"/>
              <a:t>   plants from our website particularly people who belong to</a:t>
            </a:r>
            <a:endParaRPr lang="en-US" sz="2000" dirty="0" smtClean="0"/>
          </a:p>
          <a:p>
            <a:r>
              <a:rPr lang="en-US" sz="2000" dirty="0" smtClean="0"/>
              <a:t>   those areas where natural plantation is slow. It also saves </a:t>
            </a:r>
            <a:endParaRPr lang="en-US" sz="2000" dirty="0" smtClean="0"/>
          </a:p>
          <a:p>
            <a:r>
              <a:rPr lang="en-US" sz="2000" dirty="0" smtClean="0"/>
              <a:t>   some time and money for the people as planting seeds </a:t>
            </a:r>
            <a:endParaRPr lang="en-US" sz="2000" dirty="0" smtClean="0"/>
          </a:p>
          <a:p>
            <a:r>
              <a:rPr lang="en-US" sz="2000" dirty="0" smtClean="0"/>
              <a:t>   and taking care of them takes a lot of time and effort.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642918"/>
            <a:ext cx="8072494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TECHNOLOGIES USED :</a:t>
            </a:r>
            <a:endParaRPr lang="en-US" b="1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HTML 5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CSS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BOOTSTRAP 4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PHP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 smtClean="0"/>
              <a:t>MySQL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GOOGLE DIALOGUE FLOW ( For Chat-</a:t>
            </a:r>
            <a:r>
              <a:rPr lang="en-US" dirty="0" err="1" smtClean="0"/>
              <a:t>bot</a:t>
            </a:r>
            <a:r>
              <a:rPr lang="en-US" dirty="0" smtClean="0"/>
              <a:t> 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5786" y="3714752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714752"/>
            <a:ext cx="1367081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7" y="3714753"/>
            <a:ext cx="1428759" cy="121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714753"/>
            <a:ext cx="1392449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19975" y="3714752"/>
            <a:ext cx="1295429" cy="129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 descr="Dialogflow – Google Produ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9256" y="5143512"/>
            <a:ext cx="2786082" cy="15671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44" y="142853"/>
            <a:ext cx="8858312" cy="621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IN" sz="2000" b="1" u="sng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VIEWS AND ADMIN PRIVILEGES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b="1" dirty="0" smtClean="0"/>
              <a:t>ADMIN VIEW :</a:t>
            </a: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000" b="1" dirty="0" smtClean="0"/>
          </a:p>
          <a:p>
            <a:r>
              <a:rPr lang="en-US" sz="2000" dirty="0" smtClean="0"/>
              <a:t>     -&gt; Admin can insert new products and also delete products  </a:t>
            </a:r>
            <a:endParaRPr lang="en-US" sz="2000" dirty="0" smtClean="0"/>
          </a:p>
          <a:p>
            <a:r>
              <a:rPr lang="en-US" sz="2000" dirty="0" smtClean="0"/>
              <a:t>          from database.</a:t>
            </a:r>
            <a:endParaRPr lang="en-US" sz="2000" dirty="0" smtClean="0"/>
          </a:p>
          <a:p>
            <a:r>
              <a:rPr lang="en-US" sz="2000" dirty="0" smtClean="0"/>
              <a:t>     -&gt; Admin can update details like price and stock of </a:t>
            </a:r>
            <a:endParaRPr lang="en-US" sz="2000" dirty="0" smtClean="0"/>
          </a:p>
          <a:p>
            <a:r>
              <a:rPr lang="en-US" sz="2000" dirty="0" smtClean="0"/>
              <a:t>          products in database.</a:t>
            </a:r>
            <a:endParaRPr lang="en-US" sz="2000" dirty="0" smtClean="0"/>
          </a:p>
          <a:p>
            <a:r>
              <a:rPr lang="en-US" sz="2000" dirty="0" smtClean="0"/>
              <a:t>     -&gt; Admin can view orders of all customers and details of </a:t>
            </a:r>
            <a:endParaRPr lang="en-US" sz="2000" dirty="0" smtClean="0"/>
          </a:p>
          <a:p>
            <a:r>
              <a:rPr lang="en-US" sz="2000" dirty="0" smtClean="0"/>
              <a:t>          orders like order date and mode of pay</a:t>
            </a:r>
            <a:r>
              <a:rPr lang="en-US" sz="2000" smtClean="0"/>
              <a:t>. 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b="1" dirty="0" smtClean="0"/>
              <a:t>USER VIEW :</a:t>
            </a: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000" b="1" dirty="0" smtClean="0"/>
          </a:p>
          <a:p>
            <a:r>
              <a:rPr lang="en-US" sz="2000" dirty="0" smtClean="0"/>
              <a:t>     -&gt; User can check description of products and order them.</a:t>
            </a:r>
            <a:endParaRPr lang="en-US" sz="2000" dirty="0" smtClean="0"/>
          </a:p>
          <a:p>
            <a:r>
              <a:rPr lang="en-US" sz="2000" dirty="0" smtClean="0"/>
              <a:t>     -&gt; User can see his/her profile and previous orders.</a:t>
            </a:r>
            <a:endParaRPr lang="en-US" sz="2000" dirty="0" smtClean="0"/>
          </a:p>
          <a:p>
            <a:r>
              <a:rPr lang="en-US" sz="2000" dirty="0" smtClean="0"/>
              <a:t>     -&gt; User can update his/her name, password, address and </a:t>
            </a:r>
            <a:endParaRPr lang="en-US" sz="2000" dirty="0" smtClean="0"/>
          </a:p>
          <a:p>
            <a:r>
              <a:rPr lang="en-US" sz="2000" dirty="0" smtClean="0"/>
              <a:t>          contact number.</a:t>
            </a:r>
            <a:endParaRPr lang="en-US" sz="2000" dirty="0" smtClean="0"/>
          </a:p>
          <a:p>
            <a:r>
              <a:rPr lang="en-US" sz="2000" dirty="0" smtClean="0"/>
              <a:t>     -&gt; User can track order using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facilities.</a:t>
            </a:r>
            <a:endParaRPr lang="en-US" sz="2000" dirty="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85728"/>
            <a:ext cx="7858180" cy="56015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RELATIONAL MODEL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14479" y="928670"/>
            <a:ext cx="621907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56359"/>
            <a:ext cx="7858180" cy="529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CHATBOT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The </a:t>
            </a:r>
            <a:r>
              <a:rPr lang="en-US" sz="2000" dirty="0" err="1" smtClean="0"/>
              <a:t>speciality</a:t>
            </a:r>
            <a:r>
              <a:rPr lang="en-US" sz="2000" dirty="0" smtClean="0"/>
              <a:t> of our website is we have assured a</a:t>
            </a:r>
            <a:endParaRPr lang="en-US" sz="2000" dirty="0" smtClean="0"/>
          </a:p>
          <a:p>
            <a:r>
              <a:rPr lang="en-US" sz="2000" dirty="0" smtClean="0"/>
              <a:t>    24/7 support online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assistance for clarifying the </a:t>
            </a:r>
            <a:endParaRPr lang="en-US" sz="2000" dirty="0" smtClean="0"/>
          </a:p>
          <a:p>
            <a:r>
              <a:rPr lang="en-US" sz="2000" dirty="0" smtClean="0"/>
              <a:t>    queries regarding plants, their care and delivery.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   For the chat </a:t>
            </a:r>
            <a:r>
              <a:rPr lang="en-US" sz="2000" dirty="0" err="1" smtClean="0"/>
              <a:t>bot</a:t>
            </a:r>
            <a:r>
              <a:rPr lang="en-US" sz="2000" dirty="0" smtClean="0"/>
              <a:t> we used the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dialogue flow, there </a:t>
            </a:r>
            <a:endParaRPr lang="en-US" sz="2000" dirty="0" smtClean="0"/>
          </a:p>
          <a:p>
            <a:r>
              <a:rPr lang="en-US" sz="2000" dirty="0" smtClean="0"/>
              <a:t>    we can add intents and respective answers for those </a:t>
            </a:r>
            <a:endParaRPr lang="en-US" sz="2000" dirty="0" smtClean="0"/>
          </a:p>
          <a:p>
            <a:r>
              <a:rPr lang="en-US" sz="2000" dirty="0" smtClean="0"/>
              <a:t>    intents so that when ever user enters the question, the </a:t>
            </a:r>
            <a:endParaRPr lang="en-US" sz="2000" dirty="0" smtClean="0"/>
          </a:p>
          <a:p>
            <a:r>
              <a:rPr lang="en-US" sz="2000" dirty="0" smtClean="0"/>
              <a:t>    dialogue flow automatically checks which intent is belong </a:t>
            </a:r>
            <a:endParaRPr lang="en-US" sz="2000" dirty="0" smtClean="0"/>
          </a:p>
          <a:p>
            <a:r>
              <a:rPr lang="en-US" sz="2000" dirty="0" smtClean="0"/>
              <a:t>    to that question and gives the answer which we gave at the </a:t>
            </a:r>
            <a:endParaRPr lang="en-US" sz="2000" dirty="0" smtClean="0"/>
          </a:p>
          <a:p>
            <a:r>
              <a:rPr lang="en-US" sz="2000" dirty="0" smtClean="0"/>
              <a:t>    time of building.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3" name="Picture 10" descr="Dialogflow – Google Product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86446" y="3929066"/>
            <a:ext cx="2643206" cy="14868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14291"/>
            <a:ext cx="8072494" cy="5715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CHATBOT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8992" y="785794"/>
            <a:ext cx="257176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857232"/>
            <a:ext cx="250033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785794"/>
            <a:ext cx="278608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85728"/>
            <a:ext cx="8072494" cy="5572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THE  MAIN PAGE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7224" y="1142984"/>
            <a:ext cx="781669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2720</Words>
  <Application>WPS Presentation</Application>
  <PresentationFormat>On-screen Show (4:3)</PresentationFormat>
  <Paragraphs>157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Wingdings 3</vt:lpstr>
      <vt:lpstr>Symbol</vt:lpstr>
      <vt:lpstr>Verdana</vt:lpstr>
      <vt:lpstr>Wingdings 2</vt:lpstr>
      <vt:lpstr>Wingdings</vt:lpstr>
      <vt:lpstr>Baskerville Old Face</vt:lpstr>
      <vt:lpstr>Lucida Sans Unicode</vt:lpstr>
      <vt:lpstr>Microsoft YaHei</vt:lpstr>
      <vt:lpstr>Arial Unicode MS</vt:lpstr>
      <vt:lpstr>Calibri</vt:lpstr>
      <vt:lpstr>Concourse</vt:lpstr>
      <vt:lpstr> IIITDMJ NURSERY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IIITDMJ NURSERY</dc:title>
  <dc:creator>Miriyala tarun kumar</dc:creator>
  <cp:lastModifiedBy>bharg</cp:lastModifiedBy>
  <cp:revision>30</cp:revision>
  <dcterms:created xsi:type="dcterms:W3CDTF">2021-11-15T06:43:00Z</dcterms:created>
  <dcterms:modified xsi:type="dcterms:W3CDTF">2023-06-30T05:43:34Z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767AACB038AB4146878E465545F2A2A8</vt:lpwstr>
  </property>
  <property fmtid="{D5CDD505-2E9C-101B-9397-08002B2CF9AE}" pid="3" name="KSOProductBuildVer">
    <vt:lpwstr>1033-11.2.0.11219</vt:lpwstr>
  </property>
</Properties>
</file>